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82" r:id="rId5"/>
    <p:sldId id="283" r:id="rId6"/>
    <p:sldId id="285" r:id="rId7"/>
    <p:sldId id="286" r:id="rId8"/>
    <p:sldId id="287" r:id="rId9"/>
    <p:sldId id="289" r:id="rId10"/>
    <p:sldId id="288" r:id="rId11"/>
    <p:sldId id="291" r:id="rId12"/>
    <p:sldId id="292" r:id="rId13"/>
    <p:sldId id="293" r:id="rId14"/>
    <p:sldId id="290" r:id="rId15"/>
    <p:sldId id="294" r:id="rId16"/>
    <p:sldId id="295" r:id="rId17"/>
    <p:sldId id="296" r:id="rId18"/>
    <p:sldId id="302" r:id="rId19"/>
    <p:sldId id="301" r:id="rId20"/>
    <p:sldId id="297" r:id="rId21"/>
    <p:sldId id="298" r:id="rId22"/>
    <p:sldId id="300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6F1B-752C-4A01-8CA5-8556597F1E39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7B34A-1813-493F-845D-43CEFB96E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9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да\Desktop\итог\id2hAe4JP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2952750" cy="4572000"/>
          </a:xfrm>
          <a:prstGeom prst="rect">
            <a:avLst/>
          </a:prstGeom>
          <a:noFill/>
        </p:spPr>
      </p:pic>
      <p:pic>
        <p:nvPicPr>
          <p:cNvPr id="1027" name="Picture 3" descr="C:\Users\Рада\Desktop\итог\HdmUoJKKk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2919413" cy="4648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Особенности Конституции</a:t>
            </a:r>
            <a:endParaRPr lang="ru-RU" sz="3600" dirty="0"/>
          </a:p>
        </p:txBody>
      </p:sp>
      <p:pic>
        <p:nvPicPr>
          <p:cNvPr id="3" name="Рисунок 2" descr="http://lib.znate.ru/pars_docs/refs/169/168220/168220_html_7f1bb0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2438400"/>
            <a:ext cx="58388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Отличие Конституции от других законодательных актов. В отличие от остальных законов Конституция: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4384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Закрепляет основы государственного строя, основные права и свободы, определяет форму государства, систему высших органов государственной власти;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Является основным источником права, служит базой для текущего законодательства;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Обладает высшей юридической силой;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Отличается стабильностью;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Характеризуется особым порядком принятия и изменения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31242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Конституция РФ</a:t>
            </a:r>
            <a:endParaRPr lang="ru-RU" sz="11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962400" y="4724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3276600" y="2514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09800" y="50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Историческая справка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5334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Структура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72200" y="4724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Ценности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31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Особен</a:t>
            </a:r>
            <a:endParaRPr lang="ru-RU" sz="1400" dirty="0" smtClean="0"/>
          </a:p>
          <a:p>
            <a:pPr algn="ctr"/>
            <a:r>
              <a:rPr lang="ru-RU" sz="1400" dirty="0" err="1" smtClean="0"/>
              <a:t>ности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31242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Конституция РФ</a:t>
            </a:r>
            <a:endParaRPr lang="ru-RU" sz="11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962400" y="4724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3276600" y="2514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905000" y="5029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Историческая справка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53340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Структура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722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Ценности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3124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Особенности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35052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Права, свободы и обязанности граждан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447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15240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-1 группа работает с главой 5 «Федеральное собрание». Ст102-103</a:t>
            </a:r>
            <a:br>
              <a:rPr lang="ru-RU" dirty="0" smtClean="0"/>
            </a:br>
            <a:r>
              <a:rPr lang="ru-RU" dirty="0" smtClean="0"/>
              <a:t>Задание: Заполнить схему «Структура и полномочия Федерального собрания». </a:t>
            </a:r>
            <a:endParaRPr lang="ru-RU" dirty="0"/>
          </a:p>
        </p:txBody>
      </p:sp>
      <p:pic>
        <p:nvPicPr>
          <p:cNvPr id="8" name="Рисунок 7" descr="http://lib.znate.ru/pars_docs/refs/169/168220/168220_html_m29133c6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4962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447800"/>
            <a:ext cx="579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- 2 группа работает с главой 4 «Президент РФ».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Задание: Составить схему «Полномочия Президента».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lib.znate.ru/pars_docs/refs/169/168220/168220_html_m3ad96f6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2971800"/>
            <a:ext cx="5838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447800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 3 группа работает с главой 6. «Правительство РФ» </a:t>
            </a:r>
            <a:r>
              <a:rPr lang="ru-RU" dirty="0" smtClean="0"/>
              <a:t>ст.114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Задание: заполнить схему «Полномочия правительства».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lib.znate.ru/pars_docs/refs/169/168220/168220_html_aefce7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3048000"/>
            <a:ext cx="5838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29000" y="3048000"/>
            <a:ext cx="1905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Конституция</a:t>
            </a:r>
            <a:endParaRPr lang="ru-RU" sz="1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962400" y="4724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971800" y="26670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905000" y="5029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Историческая справка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53340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Структура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722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Ценности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3124200"/>
            <a:ext cx="144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Особенности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35052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Права, свободы и обязанности граждан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95400" y="1828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Федеративное устройство, Президент,</a:t>
            </a:r>
          </a:p>
          <a:p>
            <a:pPr algn="ctr"/>
            <a:r>
              <a:rPr lang="ru-RU" sz="1600" b="1" dirty="0" smtClean="0"/>
              <a:t>Правительство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sudrf.ru/997/user/oblozka_ko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528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401" y="1629728"/>
            <a:ext cx="621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20-летию Конституции РФ посвящается….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да\Desktop\итог\ZutTvphqbF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068" y="1676400"/>
            <a:ext cx="2771932" cy="4449763"/>
          </a:xfrm>
          <a:prstGeom prst="rect">
            <a:avLst/>
          </a:prstGeom>
          <a:noFill/>
        </p:spPr>
      </p:pic>
      <p:pic>
        <p:nvPicPr>
          <p:cNvPr id="2051" name="Picture 3" descr="C:\Users\Рада\Desktop\итог\x-vF_MJs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2895600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9800" y="-5334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048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333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1066800" y="2286000"/>
            <a:ext cx="2959608" cy="29718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Тема урока:</a:t>
            </a:r>
            <a:endParaRPr lang="ru-RU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2057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Конституция Российской Федерации — это нормативный правовой акт, обладающий высшей юридической силой, закрепляющий основы конституционного строя, государственное устройство, образование представительных, исполнительных, судебных органов власти и систему местного самоуправления, права и свободы человека и гражданина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65747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31242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Конституция РФ</a:t>
            </a:r>
            <a:endParaRPr lang="ru-RU" sz="11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810000" y="48768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3276600" y="2514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31242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Конституция РФ</a:t>
            </a:r>
            <a:endParaRPr lang="ru-RU" sz="11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810000" y="4876800"/>
            <a:ext cx="1371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3276600" y="2514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09800" y="50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Историческая справка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31242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Конституция РФ</a:t>
            </a:r>
            <a:endParaRPr lang="ru-RU" sz="11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962400" y="4724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3276600" y="2514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09800" y="50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Историческая справка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5334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Структура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524000"/>
            <a:ext cx="669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Вера в добро и справедливость — нравственные ценности.</a:t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Утверждая права и обязанности человека – ценности демократии.</a:t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Возрождая… государственность «России и утверждая незыблемость ее демократической основы» - ценности демократии.</a:t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«Что память предков; передававших нам любовь и уважение к Отечеству» - ценности патриотизма.</a:t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«Сознавая себя частью мирового сообщества» - ценности международного сотрудничества.</a:t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«Утверждая… гражданский мир и согласие» - ценности социального мира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0000" y="31242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Конституция РФ</a:t>
            </a:r>
            <a:endParaRPr lang="ru-RU" sz="11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24400" y="2590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76800" y="39624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962400" y="4724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3276600" y="2514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67000" y="4038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53000" y="3429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14600" y="3581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09800" y="50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Историческая справка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5334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Структура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72200" y="4724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Ценности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162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Особенности Конституции</vt:lpstr>
      <vt:lpstr>Отличие Конституции от других законодательных актов. В отличие от остальных законов Конституция:</vt:lpstr>
      <vt:lpstr>Слайд 12</vt:lpstr>
      <vt:lpstr>Слайд 13</vt:lpstr>
      <vt:lpstr>  </vt:lpstr>
      <vt:lpstr>  </vt:lpstr>
      <vt:lpstr>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Рада</cp:lastModifiedBy>
  <cp:revision>32</cp:revision>
  <dcterms:created xsi:type="dcterms:W3CDTF">2013-10-28T09:12:00Z</dcterms:created>
  <dcterms:modified xsi:type="dcterms:W3CDTF">2014-01-23T16:43:19Z</dcterms:modified>
</cp:coreProperties>
</file>